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73" r:id="rId2"/>
    <p:sldId id="283" r:id="rId3"/>
    <p:sldId id="267" r:id="rId4"/>
    <p:sldId id="268" r:id="rId5"/>
    <p:sldId id="269" r:id="rId6"/>
    <p:sldId id="270" r:id="rId7"/>
    <p:sldId id="271" r:id="rId8"/>
    <p:sldId id="272" r:id="rId9"/>
    <p:sldId id="257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9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8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338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78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6561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04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00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5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1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9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3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0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0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2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0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159099"/>
            <a:ext cx="9780310" cy="249850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</a:rPr>
              <a:t>Презентация на тему: 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«Обучение ациклическим движениям»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8823" y="4527448"/>
            <a:ext cx="6297768" cy="860400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accent2"/>
                </a:solidFill>
              </a:rPr>
              <a:t>Подготовила: Чиркова М.А.</a:t>
            </a:r>
          </a:p>
          <a:p>
            <a:pPr algn="r"/>
            <a:r>
              <a:rPr lang="ru-RU" sz="2800" dirty="0">
                <a:solidFill>
                  <a:schemeClr val="accent2"/>
                </a:solidFill>
              </a:rPr>
              <a:t>и</a:t>
            </a:r>
            <a:r>
              <a:rPr lang="ru-RU" sz="2800" dirty="0" smtClean="0">
                <a:solidFill>
                  <a:schemeClr val="accent2"/>
                </a:solidFill>
              </a:rPr>
              <a:t>нструктор МАДОУ ЦРР – д/с «Сказка»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76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8642" y="347731"/>
            <a:ext cx="8385360" cy="59242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Методика обучения спрыгиванию.</a:t>
            </a:r>
            <a:endParaRPr lang="ru-RU" sz="18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34965"/>
              </p:ext>
            </p:extLst>
          </p:nvPr>
        </p:nvGraphicFramePr>
        <p:xfrm>
          <a:off x="450850" y="939800"/>
          <a:ext cx="10715624" cy="77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925"/>
                <a:gridCol w="3232887"/>
                <a:gridCol w="2678906"/>
                <a:gridCol w="267890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Особенности выполнения движения детьми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Программные требования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Педагогические требования при обучении движению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Младший дошкольный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детей не сформирована ступня, прыжки с большой высоты могут быть для них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травмоопасными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в фазе полёта дети не успевают разогнуть ноги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приземлиться на согнутые ноги. Недостаточно развита сила мышц нижних конечностей, а также слаженность мышечных групп рук, ног и туловища. Недостаточна координация движений.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мягко приземляться на полусогнутые ноги. Дети должны уметь спрыгнуть с высоты 5 – 10 см, к концу года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 высоты 15 – 20 см.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Вызвать у детей желание повторить действие.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должны овладеть правильным исходным положением.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Обращать внимание на то, чтобы дети не спрыгивали с высоты более 10 – 15 см. Обращать меньше внимания на толчок и взмах руками.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 развита сила мышц нижних конечностей и слаженность мышечных групп рук, ног и туловища. Недостаточна координация движений, не окрепла ступня.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соответствующим образом реагировать на распоряжения «Приготовиться!...Замахнуться!...Прыгнуть!»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Стимулировать проявление различных физических качеств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задании приземлиться на начерченной линии, в круге, в квадрате.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Обращать внимание на то, чтобы дети не спрыгивали с высоты более 10 – 20 см. Обращать меньше внимания на толчок и взмах руками.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Старший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детей есть стремление прыгать далеко, умение оттолкнуться, но они не умеют рассчитывать силу толчка.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приземляться не просто 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круг, а в центр круга (кто точнее приземлится)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спрыгивать разными способами: вперёд, в сторону, спиной вперёд, с поворотом в полёте.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соизмерять силу толчка с расстоянием, рассчитывать точность приземления в определенное место.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Обращать внимание на то, чтобы дети не спрыгивали с высоты более 35 – 40 см. Обращать меньше внимания на толчок и взмах руками.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обучения прыжку в длину с места.</a:t>
            </a:r>
            <a:endParaRPr lang="ru-RU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279337"/>
              </p:ext>
            </p:extLst>
          </p:nvPr>
        </p:nvGraphicFramePr>
        <p:xfrm>
          <a:off x="317500" y="1133475"/>
          <a:ext cx="112268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938"/>
                <a:gridCol w="3829462"/>
                <a:gridCol w="2806700"/>
                <a:gridCol w="2806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Особенности выполнения движения детьми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Программные требования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Педагогические требования при обучении движению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Младший дошкольный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не умеют согласовывать одновременные действия ног и рук. Приземляются тяжело на всю ступню.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синтезировать приобретенные умения отталкиваться двумя ногами,  приземляться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сгибая колени.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мягко приземляться на полусогнутые ноги.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реагировать на ориентиры.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Обращать меньше внимания на толчок и взмах руками. Внимание обращать на приземление на полусогнутые ноги.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детей нет понимания взаимозависимости двигательных действий. Не сформирована ступня.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сочетать отталкивание с резким взмахом рук. 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поддерживать равновесие при приземлении, вынося руки вперёд.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Обращать внимание на глубину приседа – он не должен быть глубоким. Обращать внимание на сильный толчок и резкий взмах руками.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Старший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не умеют группировать в полете и выносить ноги вперед. Не умеют рассчитывать точность приземления в определенное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рассчитывать точность приземления в определенное место 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группировать в полете и выбрасывать вперед ноги.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Соизмерять силу толчка с расстоянием,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которое надо преодолеть.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следует добиваться большой длины прыжка,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обращать внимание на технику выполнения. При приземлении обращать внимание на глубину приседа. Детям трудно удерживать равновесие при глубоком приседе.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218942"/>
            <a:ext cx="8617576" cy="81928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Методика обучения прыжку в длину с разбега.</a:t>
            </a:r>
            <a:endParaRPr lang="ru-RU" sz="18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915572"/>
              </p:ext>
            </p:extLst>
          </p:nvPr>
        </p:nvGraphicFramePr>
        <p:xfrm>
          <a:off x="296215" y="669701"/>
          <a:ext cx="11629623" cy="598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001"/>
                <a:gridCol w="3420810"/>
                <a:gridCol w="2907406"/>
                <a:gridCol w="2907406"/>
              </a:tblGrid>
              <a:tr h="8883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Особенности выполнения движения детьми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Программные требования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Педагогические требования при обучении движению</a:t>
                      </a:r>
                      <a:endParaRPr lang="ru-RU" sz="1600" dirty="0"/>
                    </a:p>
                  </a:txBody>
                  <a:tcPr/>
                </a:tc>
              </a:tr>
              <a:tr h="8883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Младший дошкольный 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---------------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-----------------</a:t>
                      </a:r>
                      <a:endParaRPr lang="ru-RU" dirty="0"/>
                    </a:p>
                  </a:txBody>
                  <a:tcPr/>
                </a:tc>
              </a:tr>
              <a:tr h="8883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Средний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</a:t>
                      </a:r>
                      <a:endParaRPr lang="ru-RU" dirty="0"/>
                    </a:p>
                  </a:txBody>
                  <a:tcPr/>
                </a:tc>
              </a:tr>
              <a:tr h="33231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Старший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детей недостаточно окрепли мышцы, суставы и связки ног, недостаточно укрепились и внутренние органы. Дети могут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принимать в полете более плотную группировку, затем выпрямлять ноги перед приземлением. Дети могут самостоятельно подготовить место к физкультурному занятию: взрыхлить верхний слой в прыжковой яме.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примерно определять длину, доступную для выполнения прыжка.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сочетать разбег и толчок, выполнять весь прыжок без остановки.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активность, инициативу, смелость, 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самостоятельность, быстроту мышления, сообразительность.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внимание на технику выполнения, при приземлении на глубину приседа, на мягкое эластичное приземление с носка на всю ступню. Разбег не должен превышать 4 – 5 м. При большем разбеге детям трудно рассчитать расстояние, правильно сделать толчок и приземлиться. Дети должны уметь преодолеть длину около 100 см.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7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396" y="50656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Методика обучения прыжку в высоту с места </a:t>
            </a:r>
            <a:endParaRPr lang="ru-RU" sz="18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214388"/>
              </p:ext>
            </p:extLst>
          </p:nvPr>
        </p:nvGraphicFramePr>
        <p:xfrm>
          <a:off x="604838" y="1030288"/>
          <a:ext cx="10972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Особенности выполнения движения детьми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Программные требования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Педагогические требования при обучении движению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Младший дошкольный 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прыгают тяжело на всю ступню. Их ступня не сформирована,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движения не координированы.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Вызвать желание детей повторять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движения.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мягко приземляться на полусогнутые ноги.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Обращать внимание на обучение отталкиванию, следить за тем, чтобы дети подпрыгивали,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сильнее отталкивались, не сгибая колени. Следить за тем, чтобы дети не задерживали дыхание, дышали ровно, ритмично.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Средний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Неокрепшая ступня ребёнка. У детей нет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понятия о взаимозависимости двигательных действий.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Чередовать прыжки на двух ногах с прыжками на одной.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должны освоить подпрыгивания на месте с разными положениями рук.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Следить за дыханием: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должны дышать ровно, ритмично. Чередовать физические нагрузки с отдыхом.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Старший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начинают понимать взаимозависимость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двигательных действий: чем сильнее оттолкнешься, тем выше прыгнешь.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Приучать целесообразно использовать приобретённые навыки, менять способы действий в зависимости от ситуации (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напрыгнуть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скамейку и спрыгнуть с неё)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следует добиваться большой высоты прыжка, следует обращать внимание на технику выполнения прыжка.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917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54546"/>
            <a:ext cx="9496977" cy="55379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обучения прыжку в высоту с разбега.</a:t>
            </a:r>
            <a:endParaRPr lang="ru-RU" sz="1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445948"/>
              </p:ext>
            </p:extLst>
          </p:nvPr>
        </p:nvGraphicFramePr>
        <p:xfrm>
          <a:off x="231819" y="708337"/>
          <a:ext cx="11822807" cy="6205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618"/>
                <a:gridCol w="3235785"/>
                <a:gridCol w="2955702"/>
                <a:gridCol w="2955702"/>
              </a:tblGrid>
              <a:tr h="8558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Особенности выполнения движения детьми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Программные требования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Педагогические требования при обучении движению</a:t>
                      </a:r>
                      <a:endParaRPr lang="ru-RU" sz="1600" dirty="0"/>
                    </a:p>
                  </a:txBody>
                  <a:tcPr/>
                </a:tc>
              </a:tr>
              <a:tr h="6022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Младший дошкольный 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--------------------</a:t>
                      </a:r>
                      <a:endParaRPr lang="ru-RU" dirty="0"/>
                    </a:p>
                  </a:txBody>
                  <a:tcPr/>
                </a:tc>
              </a:tr>
              <a:tr h="602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Средний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---------------------</a:t>
                      </a:r>
                      <a:endParaRPr lang="ru-RU" dirty="0"/>
                    </a:p>
                  </a:txBody>
                  <a:tcPr/>
                </a:tc>
              </a:tr>
              <a:tr h="40892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Старший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детей недостаточно окрепли мышцы, суставы и связки ног, недостаточно укрепились и внутренние органы. Они могут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принимать в полете более плотную группировку, затем выпрямлять ноги перед приземлением. Могут самостоятельно подготовить место к физкультурному занятию: сделать препятствие для прыжка, повесив веревочку или положив прут на распорки.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примерно определять высоту, доступную для выполнения прыжка.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Учить сочетать разбег и толчок, выполнять весь прыжок без остановки.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активность, инициативу, смелость, 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самостоятельность, быстроту мышления, сообразительность.</a:t>
                      </a:r>
                    </a:p>
                    <a:p>
                      <a:pPr algn="just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следует добиваться большой высоты прыжка, лучше обращать внимание на технику выполнения. При приземлении обращать внимание на глубину приседа.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Детям трудно удерживать равновесие при глубоком приседе. Обращать внимание на мягкое эластичное приземление с носка на всю ступню. Разбег не должен превышать 4 – 5 м. При большом разбеге детям трудно рассчитывать расстояние, правильно сделать толчок и приземлиться. Вначале высота прыжка должна быть небольшой (15 – 20 см), затем больше (30 – 40 см). Для прыжков в высоту используется верёвка длиной 3 – 3,5 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87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6062"/>
            <a:ext cx="8596668" cy="83712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выполнения основных видов прыжков</a:t>
            </a:r>
            <a:endParaRPr lang="ru-RU" sz="1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978304"/>
              </p:ext>
            </p:extLst>
          </p:nvPr>
        </p:nvGraphicFramePr>
        <p:xfrm>
          <a:off x="270456" y="656824"/>
          <a:ext cx="11655381" cy="7747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378"/>
                <a:gridCol w="8285003"/>
              </a:tblGrid>
              <a:tr h="389447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прыжков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Техника выполнения</a:t>
                      </a:r>
                      <a:endParaRPr lang="ru-RU" dirty="0"/>
                    </a:p>
                  </a:txBody>
                  <a:tcPr/>
                </a:tc>
              </a:tr>
              <a:tr h="1824534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Подпрыгивания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 п. – ступни параллельно, руки произвольно или на поясе.</a:t>
                      </a:r>
                    </a:p>
                    <a:p>
                      <a:r>
                        <a:rPr lang="ru-RU" dirty="0" smtClean="0"/>
                        <a:t>1 ф. – полуприседание;</a:t>
                      </a:r>
                    </a:p>
                    <a:p>
                      <a:r>
                        <a:rPr lang="ru-RU" dirty="0" smtClean="0"/>
                        <a:t>2 ф. – энергичное отталкивание путем выпрямления ног;</a:t>
                      </a:r>
                    </a:p>
                    <a:p>
                      <a:r>
                        <a:rPr lang="ru-RU" dirty="0" smtClean="0"/>
                        <a:t>3 ф. – полёт (при полёте ноги прямые)</a:t>
                      </a:r>
                    </a:p>
                    <a:p>
                      <a:r>
                        <a:rPr lang="ru-RU" dirty="0" smtClean="0"/>
                        <a:t>4 ф. – приземление на полусогнутые ноги (вначале на почву опускается передняя часть ступни, а затем вся ступня)</a:t>
                      </a:r>
                      <a:endParaRPr lang="ru-RU" dirty="0"/>
                    </a:p>
                  </a:txBody>
                  <a:tcPr/>
                </a:tc>
              </a:tr>
              <a:tr h="2688787">
                <a:tc>
                  <a:txBody>
                    <a:bodyPr/>
                    <a:lstStyle/>
                    <a:p>
                      <a:r>
                        <a:rPr lang="ru-RU" dirty="0" smtClean="0"/>
                        <a:t>Прыжок в глубину (спрыгивание)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ф. – ноги</a:t>
                      </a:r>
                      <a:r>
                        <a:rPr lang="ru-RU" baseline="0" dirty="0" smtClean="0"/>
                        <a:t> параллельно на ширине ступни, полуприсесть, отвести руки назад;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 ф. – отталкивание производится</a:t>
                      </a:r>
                      <a:r>
                        <a:rPr lang="ru-RU" baseline="0" dirty="0" smtClean="0"/>
                        <a:t> двумя ногами одновременно путем сильного сокращения мышц, разгибающих ноги, и их выпрямления. Направление отталкивания – вверх - вперёд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3 ф. – полёт. Во время полёта руки совершают взмах вперёд – вверх, тело выпрямляется и несколько прогибается; </a:t>
                      </a:r>
                    </a:p>
                    <a:p>
                      <a:r>
                        <a:rPr lang="ru-RU" dirty="0" smtClean="0"/>
                        <a:t>4 ф.</a:t>
                      </a:r>
                      <a:r>
                        <a:rPr lang="ru-RU" baseline="0" dirty="0" smtClean="0"/>
                        <a:t> – п</a:t>
                      </a:r>
                      <a:r>
                        <a:rPr lang="ru-RU" dirty="0" smtClean="0"/>
                        <a:t>риземление на носки с опусканием на всю ступню, руки опускаются вниз.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894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4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643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177122"/>
              </p:ext>
            </p:extLst>
          </p:nvPr>
        </p:nvGraphicFramePr>
        <p:xfrm>
          <a:off x="540912" y="115910"/>
          <a:ext cx="11475078" cy="596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085"/>
                <a:gridCol w="7868993"/>
              </a:tblGrid>
              <a:tr h="39538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Прыжок в длину с места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ф. – стать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прямо, ноги параллельно на ширине ступни, полуприсесть , отвести руки назад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ф. – отталкивание двумя ногами вперёд – вверх с энергичным движением рук вперед - вверх;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ф. – полёт.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Вынести сравнительно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прямые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ноги вперёд.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Руки совершают движение вперёд – вниз – назад до отказа, одновременно производится наклон корпуса вперёд, голова приближается к коленям;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 ф.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– приземление на пятки почти прямых ног с перекатом на всю ступню с одновременным сгибанием ног, руки при этом опускаются вниз.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184">
                <a:tc>
                  <a:txBody>
                    <a:bodyPr/>
                    <a:lstStyle/>
                    <a:p>
                      <a:r>
                        <a:rPr lang="ru-RU" dirty="0" smtClean="0"/>
                        <a:t>Прыжки через скакалку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ф. –</a:t>
                      </a:r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Вращение скакалки ;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ф. – отталкивание двумя ногами вперёд – вверх с энергичным движением рук вперед - вверх;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ф. – полёт.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Вынести сравнительно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прямые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ноги вперёд.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Руки совершают движение вперёд – вниз – назад до отказа, одновременно производится наклон корпуса вперёд, голова приближается к коленям;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 ф.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20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0070C0"/>
                </a:solidFill>
              </a:rPr>
              <a:t>Метание</a:t>
            </a:r>
            <a:endParaRPr lang="ru-RU" sz="80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76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6214" y="364901"/>
            <a:ext cx="11629623" cy="5726805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5"/>
                </a:solidFill>
              </a:rPr>
              <a:t>Метание – </a:t>
            </a:r>
            <a:r>
              <a:rPr lang="ru-RU" sz="1800" dirty="0" smtClean="0">
                <a:solidFill>
                  <a:schemeClr val="tx1"/>
                </a:solidFill>
              </a:rPr>
              <a:t>технически сложное движение, выполнение которого требует проявления многих физических качеств – ловкости, согласованности действий рук, туловища и ног, глазомера, равновесия, навык пространственной ориентировки, а также соответствующей реакции мелкой мускулатуры.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По технической характеристике упражнения этого вида делятся на собственно метание и подготавливающие к метанию – катание, подбрасывание мяча с ловлей и без ловли мячей, шаров, мешочков с песком, обручей, а также природного материала – шишек, снежков, каштанов.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Каждое подготавливающее к метанию упражнение имеет и самостоятельное значение для формирования двигательных навыков. К тому же все они привлекают детей своим динамизмом, эмоциональностью, возможностью бесконечно придумывать собственные варианты движений. Нет игрушки более интересной, чем мяч! Мяч ассоциируется с игрой. Дети играют в мяч в любое свободное время, а также в организованных формах работы – на физкультурных занятиях, утренней гимнастике, в разных формах активного отдыха.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Каждое упражнение способствует появлению специфических навыков. Которые потом аккумулируются в метании.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8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003" y="609600"/>
            <a:ext cx="11590986" cy="5379076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5"/>
                </a:solidFill>
              </a:rPr>
              <a:t>Катание мячей </a:t>
            </a:r>
            <a:r>
              <a:rPr lang="ru-RU" sz="1800" dirty="0" smtClean="0">
                <a:solidFill>
                  <a:schemeClr val="tx1"/>
                </a:solidFill>
              </a:rPr>
              <a:t>и других предметов с горки, друг другу, прокатывание между предметами (в воротца), по дорожке, по начерченной линии, по доске, по скамейке и другие предусмотрено программой для всех возрастных групп. Сложность игровых заданий зависит от конкретных педагогических задач, величины мяча, расстояния до ориентира, а также от способов действий (техники), положения тела.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При разучивании упражнений, предполагающих показ, размещать детей надо так, чтобы они видели результат действия. (при катании инстр-р показывает упражнение в образовавшемся коридоре).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После показа, в котором акцентируются три момента: как держать мяч (ладошки охватывают лежащий на полу мяч снизу-сзади, пальцы широко расставлены), как энергично оттолкнуть мяч (не подбрасывая, чтобы он катился, а не прыгал), - дети начинают катать мячи друг другу. Целесообразно один-два раза выполнить движение в общем ритме, подчиняясь указаниям инстр-ра: «Приготовиться, прицелиться, покатили»… Затем дети катают мячи произвольно.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Аналогично организуется катание во всех возрастных группах. Но всякий раз акцентируются отдельные принципиальные моменты.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При </a:t>
            </a:r>
            <a:r>
              <a:rPr lang="ru-RU" sz="1800" i="1" dirty="0" smtClean="0">
                <a:solidFill>
                  <a:schemeClr val="accent5"/>
                </a:solidFill>
              </a:rPr>
              <a:t>подбрасывании мяча </a:t>
            </a: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i="1" dirty="0" smtClean="0">
                <a:solidFill>
                  <a:schemeClr val="accent5"/>
                </a:solidFill>
              </a:rPr>
              <a:t>младшей группе </a:t>
            </a:r>
            <a:r>
              <a:rPr lang="ru-RU" sz="1800" dirty="0" smtClean="0">
                <a:solidFill>
                  <a:schemeClr val="tx1"/>
                </a:solidFill>
              </a:rPr>
              <a:t>характерны «чистые» броски – подбрасывание двумя руками без ловли, подбрасывание и ловля после отскока от пола, подбрасывание двумя руками с ловлей, подбрасывание одной рукой и ловля двумя. Для обеспечения нужного результата во всех упражнениях надо смотреть на мяч.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5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275009"/>
            <a:ext cx="8596668" cy="18931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/>
                </a:solidFill>
              </a:rPr>
              <a:t>Прыжки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41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77" y="206062"/>
            <a:ext cx="11436440" cy="646519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Самым характерным упражнением для средней группы является выполнение несложного движения между броском и ловлей: хлопнуть в ладоши, дотронуться  до коленей, скрестить руки на груди.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Задания для старшей группы должны активно стимулировать проявление разных физических качеств – ловкости, точности, быстроты, чувства ритма. Н-р, подбрасывание мячей и других предметов из разных исходных положений; с выполнением разных дополнительных движений перед ловлей.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При </a:t>
            </a:r>
            <a:r>
              <a:rPr lang="ru-RU" sz="2000" i="1" dirty="0" smtClean="0">
                <a:solidFill>
                  <a:schemeClr val="accent5"/>
                </a:solidFill>
              </a:rPr>
              <a:t>броске мяча об пол </a:t>
            </a:r>
            <a:r>
              <a:rPr lang="ru-RU" sz="2000" dirty="0" smtClean="0">
                <a:solidFill>
                  <a:schemeClr val="tx1"/>
                </a:solidFill>
              </a:rPr>
              <a:t>и </a:t>
            </a:r>
            <a:r>
              <a:rPr lang="ru-RU" sz="2000" i="1" dirty="0" smtClean="0">
                <a:solidFill>
                  <a:schemeClr val="accent5"/>
                </a:solidFill>
              </a:rPr>
              <a:t>ловле</a:t>
            </a:r>
            <a:r>
              <a:rPr lang="ru-RU" sz="2000" dirty="0" smtClean="0">
                <a:solidFill>
                  <a:schemeClr val="tx1"/>
                </a:solidFill>
              </a:rPr>
              <a:t> самым важным и понятным детям критерием качества является следующий: чем сильнее бросок, тем выше подскочит мяч. Стимулирующие ориентиры различны: в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ыше головы, выше натянутой верёвки, выше волейбольной сетки и т.д.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accent5"/>
                </a:solidFill>
              </a:rPr>
              <a:t>Перебрасывание</a:t>
            </a:r>
            <a:r>
              <a:rPr lang="ru-RU" sz="2000" dirty="0" smtClean="0">
                <a:solidFill>
                  <a:schemeClr val="tx1"/>
                </a:solidFill>
              </a:rPr>
              <a:t> и </a:t>
            </a:r>
            <a:r>
              <a:rPr lang="ru-RU" sz="2000" i="1" dirty="0" smtClean="0">
                <a:solidFill>
                  <a:schemeClr val="accent5"/>
                </a:solidFill>
              </a:rPr>
              <a:t>ловля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accent5"/>
                </a:solidFill>
              </a:rPr>
              <a:t>мяча</a:t>
            </a:r>
            <a:r>
              <a:rPr lang="ru-RU" sz="2000" dirty="0" smtClean="0">
                <a:solidFill>
                  <a:schemeClr val="tx1"/>
                </a:solidFill>
              </a:rPr>
              <a:t> требуют дифференцированных действий: захвата мяча, силы замаха, согласования со способами бросания (снизу, от груди, от плеча, сбоку, сзади). При разучивании этих движений целесообразно обращать внимание детей на фазы: приготовиться, прицелиться, бросить.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Особенно важно дифференцировать движения в младших группах. Разместив детей, инстр-р с одним из них показывает задание. Известно, что труднее поймать мяч, чем бросить. Поэтому первое действие – бросок – совершает ребёнок. Инстр-р демонстративно ловит мяч на подлете, предварительно вытянув руки вперёд. Выполнить трудное программное требование «ловить мяч, не прижимая его к груди»  можно, выпрямив вперёд руки и широко расставив пальцы. «Посмотрите еще раз и послушайте, как я ловлю мяч…» В ответном броске можно приблизиться к ребёнку, по существу вкладывая мяч в его вытянутые вперёд ладошки и приговаривая «оп!»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После 2-3 показов упражнение выполняют дети. Полезно также, чтобы несколько раз дети выполняли действия одновременно по подсказке инстр-ра, а затем пусть бросают и ловят мяч в удобном для них ритме. Важно предупредить их, что нельзя переступать черту, вперед которой они стоят. И это расстояние от занятия  к занятию постепенно нужно увеличивать, что будет стимулировать более энергичные и целенаправленные действия.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86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699" y="334851"/>
            <a:ext cx="11629621" cy="6143221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5"/>
                </a:solidFill>
              </a:rPr>
              <a:t>Ведение мяча на месте </a:t>
            </a:r>
            <a:r>
              <a:rPr lang="ru-RU" sz="1800" dirty="0" smtClean="0">
                <a:solidFill>
                  <a:schemeClr val="tx1"/>
                </a:solidFill>
              </a:rPr>
              <a:t>и</a:t>
            </a:r>
            <a:r>
              <a:rPr lang="ru-RU" sz="1800" i="1" dirty="0" smtClean="0">
                <a:solidFill>
                  <a:schemeClr val="accent5"/>
                </a:solidFill>
              </a:rPr>
              <a:t> в движении </a:t>
            </a:r>
            <a:r>
              <a:rPr lang="ru-RU" sz="1800" dirty="0" smtClean="0">
                <a:solidFill>
                  <a:schemeClr val="tx1"/>
                </a:solidFill>
              </a:rPr>
              <a:t>осваивается со средней группы. Наблюдая за детьми, инстр-р подсказывает им наиболее рациональный способ действия ударять по мячу нужно тогда, когда он летит от пола вверх, встречать его открытой ладошкой, а не догонять; на мяч надо сильнее давить, а не шлёпать по нему, тогда он будет подпрыгивать выше. В старшей группе нужно учить ребят вести мяч не только перед собой, но и рядом, что подводит к баскетбольной технике ведения мяча.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accent5"/>
                </a:solidFill>
              </a:rPr>
              <a:t>Метание вдаль </a:t>
            </a:r>
            <a:r>
              <a:rPr lang="ru-RU" sz="1800" dirty="0" smtClean="0">
                <a:solidFill>
                  <a:schemeClr val="tx1"/>
                </a:solidFill>
              </a:rPr>
              <a:t>и </a:t>
            </a:r>
            <a:r>
              <a:rPr lang="ru-RU" sz="1800" i="1" dirty="0" smtClean="0">
                <a:solidFill>
                  <a:schemeClr val="accent5"/>
                </a:solidFill>
              </a:rPr>
              <a:t>метание в цель</a:t>
            </a:r>
            <a:r>
              <a:rPr lang="ru-RU" sz="1800" i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Цель бывает горизонтальная и вертикальная. В качестве цели для метания используют разные предметы – обручи, ящики, корзины, щиты, снежные постройки. Горизонтальная размещается на плоскости, вертикальная на разной высоте.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В зависимости от внешнего вида, величины цели, расстояния до нее, а также от размера, веса и других качеств предмета, который бросают, выбирается способ метания.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Каждое упражнение в метании  - поступательное движение, в котором различают 4 фазы: подготовительную, прицеливание, замах, бросок.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57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21982" y="3554568"/>
            <a:ext cx="7252019" cy="2318197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Обучение метанию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01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0006" y="128789"/>
            <a:ext cx="8500056" cy="463639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chemeClr val="accent5"/>
                </a:solidFill>
              </a:rPr>
              <a:t>Методика обучения метанию вдаль</a:t>
            </a:r>
            <a:endParaRPr lang="ru-RU" sz="1800" i="1" dirty="0">
              <a:solidFill>
                <a:schemeClr val="accent5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1285"/>
              </p:ext>
            </p:extLst>
          </p:nvPr>
        </p:nvGraphicFramePr>
        <p:xfrm>
          <a:off x="0" y="773113"/>
          <a:ext cx="12192000" cy="695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748"/>
                <a:gridCol w="3920373"/>
                <a:gridCol w="3518879"/>
                <a:gridCol w="3048000"/>
              </a:tblGrid>
              <a:tr h="7205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Особенности выполнения движения детьми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Программные требования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Педагогические требования при обучении движениям</a:t>
                      </a:r>
                      <a:endParaRPr lang="ru-RU" sz="1600" dirty="0"/>
                    </a:p>
                  </a:txBody>
                  <a:tcPr/>
                </a:tc>
              </a:tr>
              <a:tr h="1788103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Младший дошкольный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Движения свободные,</a:t>
                      </a:r>
                      <a:r>
                        <a:rPr lang="ru-RU" sz="1600" baseline="0" dirty="0" smtClean="0"/>
                        <a:t> размашистые, энергичные. Дети метают предметы движением руки от плеча, предварительно согнув руку, и не выпрямляют её при броске. Бросок часто резкий с направлением вниз.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Обучить</a:t>
                      </a:r>
                      <a:r>
                        <a:rPr lang="ru-RU" sz="1600" baseline="0" dirty="0" smtClean="0"/>
                        <a:t> правильному метанию вперёд-вверх.</a:t>
                      </a:r>
                    </a:p>
                    <a:p>
                      <a:pPr algn="just"/>
                      <a:r>
                        <a:rPr lang="ru-RU" sz="1600" baseline="0" dirty="0" smtClean="0"/>
                        <a:t>Учить принимать правильное и. .п. в метании предметов.</a:t>
                      </a:r>
                    </a:p>
                    <a:p>
                      <a:pPr algn="just"/>
                      <a:r>
                        <a:rPr lang="ru-RU" sz="1600" baseline="0" dirty="0" smtClean="0"/>
                        <a:t>Учить метать вдаль разными способами.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Использовать зрительный ориентир: куст, ветка дерева, цветная ленточка. Обращать внимание на то, чтобы дети выполняли метание как правой, так и левой рукой. Расстояние к концу года – 2,5-5 м.</a:t>
                      </a:r>
                      <a:endParaRPr lang="ru-RU" sz="1600" dirty="0"/>
                    </a:p>
                  </a:txBody>
                  <a:tcPr/>
                </a:tc>
              </a:tr>
              <a:tr h="26421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Средний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Нет согласованности работы мышц, умения соразмерять силу и точность броска в зависимости от расстояния до цели и её расположения (горизонтальная или</a:t>
                      </a:r>
                      <a:r>
                        <a:rPr lang="ru-RU" sz="1600" baseline="0" dirty="0" smtClean="0"/>
                        <a:t> вертикальная цель). Не развит глазомер и координация движений.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Обучить</a:t>
                      </a:r>
                      <a:r>
                        <a:rPr lang="ru-RU" sz="1600" baseline="0" dirty="0" smtClean="0"/>
                        <a:t> правильному метанию вперёд-вверх.</a:t>
                      </a:r>
                    </a:p>
                    <a:p>
                      <a:pPr algn="just"/>
                      <a:r>
                        <a:rPr lang="ru-RU" sz="1600" dirty="0" smtClean="0"/>
                        <a:t>Закреплять умение принимать правильное и. п. при метании.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Учить метать вдаль разными способами.</a:t>
                      </a:r>
                      <a:endParaRPr lang="ru-RU" sz="1600" dirty="0" smtClean="0"/>
                    </a:p>
                    <a:p>
                      <a:pPr algn="just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Расстояние для левой руки не менее 3,5 м, для правой  - 6,5 м. Обращать внимание на самостоятельные попытки</a:t>
                      </a:r>
                      <a:r>
                        <a:rPr lang="ru-RU" sz="1600" baseline="0" dirty="0" smtClean="0"/>
                        <a:t> детей овладеть метанием, создавать для этого необходимые условия на участке, на прогулках в лес, на луг. Предлагать интересные задания и игры.</a:t>
                      </a:r>
                      <a:endParaRPr lang="ru-RU" sz="1600" dirty="0"/>
                    </a:p>
                  </a:txBody>
                  <a:tcPr/>
                </a:tc>
              </a:tr>
              <a:tr h="9340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Старший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Недостаточно развиты глазомер и координация движений, недостаточно согласована работа мышц.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Учить сочетать</a:t>
                      </a:r>
                      <a:r>
                        <a:rPr lang="ru-RU" sz="1600" baseline="0" dirty="0" smtClean="0"/>
                        <a:t> замах с броском при метании</a:t>
                      </a:r>
                    </a:p>
                    <a:p>
                      <a:pPr algn="just"/>
                      <a:r>
                        <a:rPr lang="ru-RU" sz="1600" baseline="0" dirty="0" smtClean="0"/>
                        <a:t>Развивать глазомер, используя разные виды метания вдаль.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Обращать внимание на и. п.,</a:t>
                      </a:r>
                      <a:r>
                        <a:rPr lang="ru-RU" sz="1600" baseline="0" dirty="0" smtClean="0"/>
                        <a:t> на правильный хват мяча (3 пальца размещены сзади мяча, а мизинец и большой палец поддерживают мяч сбоку)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551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0152"/>
            <a:ext cx="11235623" cy="386366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chemeClr val="accent5"/>
                </a:solidFill>
              </a:rPr>
              <a:t>Методика обучения метанию в цель</a:t>
            </a:r>
            <a:endParaRPr lang="ru-RU" sz="1800" i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886824"/>
              </p:ext>
            </p:extLst>
          </p:nvPr>
        </p:nvGraphicFramePr>
        <p:xfrm>
          <a:off x="334963" y="566738"/>
          <a:ext cx="11577636" cy="1174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409"/>
                <a:gridCol w="2894409"/>
                <a:gridCol w="2894409"/>
                <a:gridCol w="28944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Особенности выполнения движения детьми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Программные требования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Педагогические требования при обучении движениям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Младший дошкольный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Нет согласованности работы мышц, умения соразмерять силу и точность броска в зависимости от расстояния  до цели и её расположения (горизонтальная или</a:t>
                      </a:r>
                      <a:r>
                        <a:rPr lang="ru-RU" sz="1600" baseline="0" dirty="0" smtClean="0"/>
                        <a:t> вертикальная цель). Не развиты глазомер и координация движений.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Обучать</a:t>
                      </a:r>
                      <a:r>
                        <a:rPr lang="ru-RU" sz="1600" baseline="0" dirty="0" smtClean="0"/>
                        <a:t> правильному метанию вперёд-вверх.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Учить метать в цель разными способами: предметы большого диаметра – обеими руками снизу; маленькие предметы – от плеча одной рукой.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Расстояние, с которого дети бросают предметы в цель, равняется приблизительно 1 м.</a:t>
                      </a:r>
                    </a:p>
                    <a:p>
                      <a:pPr algn="just"/>
                      <a:r>
                        <a:rPr lang="ru-RU" sz="1600" dirty="0" smtClean="0"/>
                        <a:t>В работе в мл. </a:t>
                      </a:r>
                      <a:r>
                        <a:rPr lang="ru-RU" sz="1600" dirty="0" err="1" smtClean="0"/>
                        <a:t>дошк-ками</a:t>
                      </a:r>
                      <a:r>
                        <a:rPr lang="ru-RU" sz="1600" dirty="0" smtClean="0"/>
                        <a:t> применяются такие упражнения, как попадание мячом в корзину,</a:t>
                      </a:r>
                      <a:r>
                        <a:rPr lang="ru-RU" sz="1600" baseline="0" dirty="0" smtClean="0"/>
                        <a:t> обруч, сбивание кеглей и др. Дети охотнее пользуются способом метания согнутой рукой от плеча, не выпрямляя её при броске. Обращать внимание на чередование бросков правой и левой рукой  - это важно для гармоничного развития обеих рук, для профилактики нарушений осанки.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Средний дошкольный 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Нет согласованности работы мышц, умения соразмерять силу и точность броска в зависимости от расстояния  до цели и её расположения (горизонтальная или</a:t>
                      </a:r>
                      <a:r>
                        <a:rPr lang="ru-RU" sz="1600" baseline="0" dirty="0" smtClean="0"/>
                        <a:t> вертикальная цель). Не развиты глазомер и координация движений.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Обучать</a:t>
                      </a:r>
                      <a:r>
                        <a:rPr lang="ru-RU" sz="1600" baseline="0" dirty="0" smtClean="0"/>
                        <a:t> правильному метанию вперёд-вверх.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Учить метать в цель разными способами: предметы большого диаметра – обеими руками снизу; маленькие предметы – от плеча одной рукой.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Расстояние, с которого дети бросают предметы в цель, равняется приблизительно 1 м.</a:t>
                      </a:r>
                    </a:p>
                    <a:p>
                      <a:pPr algn="just"/>
                      <a:r>
                        <a:rPr lang="ru-RU" sz="1600" dirty="0" smtClean="0"/>
                        <a:t>В работе в мл. </a:t>
                      </a:r>
                      <a:r>
                        <a:rPr lang="ru-RU" sz="1600" dirty="0" err="1" smtClean="0"/>
                        <a:t>дошк-ками</a:t>
                      </a:r>
                      <a:r>
                        <a:rPr lang="ru-RU" sz="1600" dirty="0" smtClean="0"/>
                        <a:t> применяются такие упражнения, как попадание мячом в корзину,</a:t>
                      </a:r>
                      <a:r>
                        <a:rPr lang="ru-RU" sz="1600" baseline="0" dirty="0" smtClean="0"/>
                        <a:t> обруч, сбивание кеглей и др. Дети охотнее пользуются способом метания согнутой рукой от плеча, не выпрямляя её при броске. Обращать внимание на чередование бросков правой и левой рукой  - это важно для гармоничного развития обеих рук, для профилактики нарушений осанки.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858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7731" y="609600"/>
            <a:ext cx="11590984" cy="57912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92000"/>
              </p:ext>
            </p:extLst>
          </p:nvPr>
        </p:nvGraphicFramePr>
        <p:xfrm>
          <a:off x="347732" y="719666"/>
          <a:ext cx="11681136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465"/>
                <a:gridCol w="3606085"/>
                <a:gridCol w="3184302"/>
                <a:gridCol w="29202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Старший дошкольный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Недостаточно развиты глазомер и координация движений, недостаточно согласована работа мышц.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Обучать</a:t>
                      </a:r>
                      <a:r>
                        <a:rPr lang="ru-RU" sz="1600" baseline="0" dirty="0" smtClean="0"/>
                        <a:t> правильному метанию вперёд-вверх.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Учить метать в цель разными способами: предметы большого диаметра – обеими руками снизу; маленькие предметы – из-за головы. Учить точно выполнять указания, какой рукой бросать предмет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Обращать внимание на чередование бросков и технику выполнения движения. Старшие дошкольники</a:t>
                      </a:r>
                      <a:r>
                        <a:rPr lang="ru-RU" sz="1600" baseline="0" dirty="0" smtClean="0"/>
                        <a:t> метают с </a:t>
                      </a:r>
                      <a:r>
                        <a:rPr lang="ru-RU" sz="1600" baseline="0" dirty="0" err="1" smtClean="0"/>
                        <a:t>расст</a:t>
                      </a:r>
                      <a:r>
                        <a:rPr lang="ru-RU" sz="1600" baseline="0" dirty="0" smtClean="0"/>
                        <a:t>-я 2-3 м от цели. Чаще упражнять в метании левой рукой (правой). </a:t>
                      </a:r>
                      <a:r>
                        <a:rPr lang="ru-RU" sz="1600" baseline="0" dirty="0" err="1" smtClean="0"/>
                        <a:t>Расст</a:t>
                      </a:r>
                      <a:r>
                        <a:rPr lang="ru-RU" sz="1600" baseline="0" dirty="0" smtClean="0"/>
                        <a:t>-е для метания правой рукой даётся несколько больше, чем для левой.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10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7882" y="180305"/>
            <a:ext cx="11333407" cy="637504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Детям дошкольного возраста доступны разные виды прыжков.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accent5"/>
                </a:solidFill>
              </a:rPr>
              <a:t>Подпрыгивание</a:t>
            </a:r>
            <a:r>
              <a:rPr lang="ru-RU" sz="2000" dirty="0" smtClean="0">
                <a:solidFill>
                  <a:schemeClr val="tx1"/>
                </a:solidFill>
              </a:rPr>
              <a:t> – ритмичные прыжки на месте или с продвижением вперёд. Главная техническая особенность подпрыгивания – совмещение двигательных действий: окончание предыдущего прыжка является началом последующего.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Выполняется подпрыгивание по-разному: на двух ногах, на одной ноге, с ноги на ногу; в одной плоскости и с поворотом вокруг; перемещаться можно прямо и боком, через линию вперёд-назад и из стороны в сторону, приземляться можно произвольно или в обозначенное место.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accent5"/>
                </a:solidFill>
              </a:rPr>
              <a:t>Спрыгивание – </a:t>
            </a:r>
            <a:r>
              <a:rPr lang="ru-RU" sz="2000" dirty="0" smtClean="0">
                <a:solidFill>
                  <a:schemeClr val="tx1"/>
                </a:solidFill>
              </a:rPr>
              <a:t>прыжок с высоты или в глубину, используется как самостоятельное движение и как двигательное действие в продолжение другого, соскок в конце ходьбы по скамейке.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accent5"/>
                </a:solidFill>
              </a:rPr>
              <a:t>Прыжок в длину с места -  </a:t>
            </a:r>
            <a:r>
              <a:rPr lang="ru-RU" sz="2000" dirty="0" smtClean="0">
                <a:solidFill>
                  <a:schemeClr val="tx1"/>
                </a:solidFill>
              </a:rPr>
              <a:t>выполняется на двух ногах, на одной ноге; в разных направлениях  - прямо, боком, спиной вперёд, с поворотом на поворотом на 90 и 180.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accent5"/>
                </a:solidFill>
              </a:rPr>
              <a:t>Прыжок в </a:t>
            </a:r>
            <a:r>
              <a:rPr lang="ru-RU" sz="2000" i="1" dirty="0" smtClean="0">
                <a:solidFill>
                  <a:schemeClr val="accent5"/>
                </a:solidFill>
              </a:rPr>
              <a:t>высоту </a:t>
            </a:r>
            <a:r>
              <a:rPr lang="ru-RU" sz="2000" i="1" dirty="0">
                <a:solidFill>
                  <a:schemeClr val="accent5"/>
                </a:solidFill>
              </a:rPr>
              <a:t>с места </a:t>
            </a:r>
            <a:r>
              <a:rPr lang="ru-RU" sz="2000" i="1" dirty="0" smtClean="0">
                <a:solidFill>
                  <a:schemeClr val="accent5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характеризуется энергичным отталкиванием, обеспечивающим вертикальное движение туловища. Различают прыжок с места вверх, </a:t>
            </a:r>
            <a:r>
              <a:rPr lang="ru-RU" sz="2000" dirty="0" err="1" smtClean="0">
                <a:solidFill>
                  <a:schemeClr val="tx1"/>
                </a:solidFill>
              </a:rPr>
              <a:t>напрыгивание</a:t>
            </a:r>
            <a:r>
              <a:rPr lang="ru-RU" sz="2000" dirty="0" smtClean="0">
                <a:solidFill>
                  <a:schemeClr val="tx1"/>
                </a:solidFill>
              </a:rPr>
              <a:t>, перепрыгивание.</a:t>
            </a:r>
            <a:r>
              <a:rPr lang="ru-RU" sz="2000" dirty="0">
                <a:solidFill>
                  <a:schemeClr val="tx1"/>
                </a:solidFill>
              </a:rPr>
              <a:t> Выполняются </a:t>
            </a:r>
            <a:r>
              <a:rPr lang="ru-RU" sz="2000" dirty="0" smtClean="0">
                <a:solidFill>
                  <a:schemeClr val="tx1"/>
                </a:solidFill>
              </a:rPr>
              <a:t>прыжки толчком обеих ног, толчком одной с приземлением на обе ноги; направлены прямо, боком, спиной вперёд.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accent5"/>
                </a:solidFill>
              </a:rPr>
              <a:t>Прыжки с разбега </a:t>
            </a:r>
            <a:r>
              <a:rPr lang="ru-RU" sz="2000" dirty="0" smtClean="0">
                <a:solidFill>
                  <a:schemeClr val="tx1"/>
                </a:solidFill>
              </a:rPr>
              <a:t>в длину и высоту.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accent5"/>
                </a:solidFill>
              </a:rPr>
              <a:t>Прыжки со скакалкой.</a:t>
            </a:r>
            <a:endParaRPr lang="ru-RU" sz="20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6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2125" y="296214"/>
            <a:ext cx="11487954" cy="64008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Прыжок – ациклическое движение. В каждом прыжке различают 4 фазы.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1 – подготовительная – сгибание ног (в прыжке в глубину), разбег (в прыжках с разбега);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2 – толчок; 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3 – полёт;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4 – приземление.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Требования к технике выполнения разных прыжков конкретизируются в зависимости от возраста детей.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rgbClr val="FF0000"/>
                </a:solidFill>
                <a:latin typeface="+mn-lt"/>
              </a:rPr>
              <a:t>В младшей группе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обучение малышей начинается </a:t>
            </a:r>
            <a:r>
              <a:rPr lang="ru-RU" sz="1800" dirty="0" smtClean="0">
                <a:solidFill>
                  <a:schemeClr val="accent5"/>
                </a:solidFill>
                <a:latin typeface="+mn-lt"/>
              </a:rPr>
              <a:t>с подпрыгивания.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Главное внимание педагог должен обратить на обучение отталкиванию. На первом этапе дети не умеют отталкиваться двумя ногами. Даже на предложение педагога попрыгать, как зайчики многие малыши выполняют «пружинку», сгибая ноги в коленях. Некоторые поднимают одну ногу, кое-кто приподнимает пятки. Внимательный воспитатель всячески способствует тому, чтобы эти действия повторялись. Они – начало прыжков.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Игровые задания, н-р, «Позвони в колокольчик», «Достань шар» и др. двигательные задания с привлекательными атрибутами, вызывают желание действовать. Предметы размещаются  на 5-10 см выше вытянутой руки ребёнка в удобных местах в групповой комнате, на игровой площадке и провоцируют выполнение движений без специальных предложений со стороны педагога.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Первоначально детей учат спрыгиванию с высоты 5 – 10 см, а к концу года уже с высоты – 15 – 20 см. В этом виде прыжков главное – учить малышей мягко приземляться.   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Небольшая высота предметов для спрыгивания – фактор принципиальный. Дело не только в том, что у малышей еще не сформировалась ступня и прыжки с большой высоты могут быть </a:t>
            </a:r>
            <a:r>
              <a:rPr lang="ru-RU" sz="1800" dirty="0" err="1" smtClean="0">
                <a:solidFill>
                  <a:schemeClr val="tx1"/>
                </a:solidFill>
                <a:latin typeface="+mn-lt"/>
              </a:rPr>
              <a:t>травмоопасными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, а в другом. Важно проследить, чтобы в подготовительном движении дети согнули ноги.  Поскольку высота небольшая, то в фазе полета они не успевают разогнуть ноги и приземляются на согнутые, амортизируя естественно. Возникающие при этом ощущения становятся основой нужных умений. Спрыгивать надо на мягкую поверхность.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endParaRPr lang="ru-RU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294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093" y="429295"/>
            <a:ext cx="11552349" cy="459346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Необходимо разными средствами у детей вызывать желание повторить действие. Если  детей приглашают поскакать «как зайчики», нужно дать им маски-шапочки, пусть они почувствуют себя «зайчиками». Если место приземления обозначить яркими картинками, то «зайчики» будут многократно прыгать на «</a:t>
            </a:r>
            <a:r>
              <a:rPr lang="ru-RU" sz="2400" dirty="0" err="1" smtClean="0">
                <a:solidFill>
                  <a:schemeClr val="tx1"/>
                </a:solidFill>
              </a:rPr>
              <a:t>капусточку</a:t>
            </a:r>
            <a:r>
              <a:rPr lang="ru-RU" sz="2400" dirty="0" smtClean="0">
                <a:solidFill>
                  <a:schemeClr val="tx1"/>
                </a:solidFill>
              </a:rPr>
              <a:t>». Никого не придется уговаривать.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accent5"/>
                </a:solidFill>
              </a:rPr>
              <a:t>Прыжки в длину с места </a:t>
            </a:r>
            <a:r>
              <a:rPr lang="ru-RU" sz="2400" dirty="0" smtClean="0">
                <a:solidFill>
                  <a:schemeClr val="tx1"/>
                </a:solidFill>
              </a:rPr>
              <a:t>синтезируют приобретенные умения отталкиваться двумя ногами, приземляться, сгибая колени, учат реагировать на ориентиры. Даже от самых маленьких можно добиться элементарной точности действий, особенно если интересно обыграть эти требования: «не становить в ручеек, чтобы не замочить ножки». Во время выполнения прыжков не следует обращать внимание на положение рук, потому что дети еще не умеют согласовывать одновременные действия ног и рук. Размахивая руками, они будут перешагивать «через ручеек», а не прыгать. Но инструктор должен показать прыжок правильно, ничего не утрируя: отвести руки назад в подготовительном движении, взмахнуть ими в момент отталкивания, вынести вперёд при приземлении.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Показ дети должны наблюдать сбоку.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0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609" y="270457"/>
            <a:ext cx="11603864" cy="6117464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5"/>
                </a:solidFill>
              </a:rPr>
              <a:t>В средней группе </a:t>
            </a:r>
            <a:r>
              <a:rPr lang="ru-RU" sz="1800" dirty="0" smtClean="0">
                <a:solidFill>
                  <a:schemeClr val="tx1"/>
                </a:solidFill>
              </a:rPr>
              <a:t>возросшие объективные возможности и приобретенный дошкольниками двигательный опыт позволяют и количественно и качественно усложнить все прыжковые упражнения.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accent5"/>
                </a:solidFill>
              </a:rPr>
              <a:t>Подпрыгивание </a:t>
            </a:r>
            <a:r>
              <a:rPr lang="ru-RU" sz="1800" dirty="0" smtClean="0">
                <a:solidFill>
                  <a:schemeClr val="tx1"/>
                </a:solidFill>
              </a:rPr>
              <a:t>на месте проводится с разным положением рук. Упражнения выполняются и прямо, и с поворотом вокруг. Во второй половине учебного года можно чередовать прыжки на двух ногах с прыжками на одной.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В игровых заданиях типа «Подпрыгни и достань» предметы подвешиваются выше вытянутой вверх руки на 15-20 см, что требует от ребёнка не только сильного толчка ногами, но и взмаха руками.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Новым и важным этапом в освоении прыжков является называние необходимых действий в каждой фазе движения. Разучивая </a:t>
            </a:r>
            <a:r>
              <a:rPr lang="ru-RU" sz="1800" i="1" dirty="0" smtClean="0">
                <a:solidFill>
                  <a:schemeClr val="accent5"/>
                </a:solidFill>
              </a:rPr>
              <a:t>спрыгивание, </a:t>
            </a:r>
            <a:r>
              <a:rPr lang="ru-RU" sz="1800" dirty="0" smtClean="0">
                <a:solidFill>
                  <a:schemeClr val="tx1"/>
                </a:solidFill>
              </a:rPr>
              <a:t>инструктор сопровождает свои действия примерно таким объяснением: «Сначала надо </a:t>
            </a:r>
            <a:r>
              <a:rPr lang="ru-RU" sz="1800" i="1" dirty="0" smtClean="0">
                <a:solidFill>
                  <a:schemeClr val="tx1"/>
                </a:solidFill>
              </a:rPr>
              <a:t>приготовиться: </a:t>
            </a:r>
            <a:r>
              <a:rPr lang="ru-RU" sz="1800" dirty="0" smtClean="0">
                <a:solidFill>
                  <a:schemeClr val="tx1"/>
                </a:solidFill>
              </a:rPr>
              <a:t>встать на скамейку так, чтобы носки немного выступали вперёд и помогали упираться в край скамейки; </a:t>
            </a:r>
            <a:r>
              <a:rPr lang="ru-RU" sz="1800" i="1" dirty="0" smtClean="0">
                <a:solidFill>
                  <a:schemeClr val="accent5"/>
                </a:solidFill>
              </a:rPr>
              <a:t>замахнуться</a:t>
            </a:r>
            <a:r>
              <a:rPr lang="ru-RU" sz="1800" dirty="0" smtClean="0">
                <a:solidFill>
                  <a:schemeClr val="tx1"/>
                </a:solidFill>
              </a:rPr>
              <a:t>: сгибая ноги, слегка наклониться, руки отвести назад, смотреть перед собой; </a:t>
            </a:r>
            <a:r>
              <a:rPr lang="ru-RU" sz="1800" i="1" dirty="0" smtClean="0">
                <a:solidFill>
                  <a:schemeClr val="accent5"/>
                </a:solidFill>
              </a:rPr>
              <a:t>прыгнуть</a:t>
            </a:r>
            <a:r>
              <a:rPr lang="ru-RU" sz="1800" dirty="0" smtClean="0">
                <a:solidFill>
                  <a:schemeClr val="tx1"/>
                </a:solidFill>
              </a:rPr>
              <a:t>: ноги выпрямить толчком, руки вынести вперёд и приземлиться на носочки, согнув колени. Посмотрите, как это нужно сделать без остановки…» – показ повторяется слитно, инструктор только называет фазы. В результате дети учатся соответствующим образом реагировать на распоряжения «приготовиться!.. замахнуться!.. прыгнуть!..», необходимые на занятиях.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accent5"/>
                </a:solidFill>
              </a:rPr>
              <a:t>Прыжок в длину с места. </a:t>
            </a:r>
            <a:r>
              <a:rPr lang="ru-RU" sz="1800" dirty="0" smtClean="0">
                <a:solidFill>
                  <a:schemeClr val="tx1"/>
                </a:solidFill>
              </a:rPr>
              <a:t>Дети учатся сочетать отталкивание с резким взмахом рук, удерживать равновесие при приземлении, вынося руки вперёд. С середины года учим начинать прыжок не «с позы пловца», а с замаха руками спереди, а позднее и сверху-назад с одновременным сгибанием ног.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8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21" y="180304"/>
            <a:ext cx="11745532" cy="631064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i="1" dirty="0" smtClean="0">
                <a:solidFill>
                  <a:schemeClr val="accent5"/>
                </a:solidFill>
              </a:rPr>
              <a:t>В старшей группе </a:t>
            </a:r>
            <a:r>
              <a:rPr lang="ru-RU" sz="1800" dirty="0" smtClean="0">
                <a:solidFill>
                  <a:schemeClr val="tx1"/>
                </a:solidFill>
              </a:rPr>
              <a:t>дети начинают понимать взаимозависимость двигательных действий: чем сильнее оттолкнешься, тем дальше прыгнешь. В подпрыгивании с продвижением вперёд чаще применяется приземление в определенное место – стимулируются сильные, точные и ритмичные движения. Используются задания, приучающие детей контролировать и оценивать свои действия, сравнивать с действиями других детей. «Кто сделает меньше прыжков до…», «Кто быстрее доскачет».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При спрыгивании нужно уметь приземляться не просто в круг, а в центр круга. Спрыгивать можно по-разному: вперёд, в сторону, с поворотом в полете. Инструктору следует помнить, что, не смотря на уверенные действия старших детей, страховка необходима. Поэтому место для приземления нужно готовить тщательно. В зале нужен мат, на участке песок в прыжковой яме надо обязательно взрыхлять.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Начинается обучение детей прыжкам с разбега в длину и в высоту. Главная трудность в освоении этих движений состоит в том, что отталкиваться после разбега надо одной ногой. Приобретенные в предыдущих прыжках стереотипы являются некоторое время тормозом для появления новых навыков.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При обучении прыжкам в длину с разбега важно вызвать интерес у детей: «…Прыгнуть с разбега можно гораздо дальше , чем с места. Посмотрите…» После показа инстр-р отдельно демонстрирует главный элемент прыжка – отталкивание одной ногой, а приземление на две. Затем повторно показывается слитный прыжок в целом, после чего начинают прыгать дети. Так осваивается первая и главная задача: учить отталкиваться одной ногой, а приземляться на две.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Важно, чтобы дети видели все элементы прыжка и не боялись прыгать. Имеет значение каждый элемент организации: размещение детей, разметка, места и поза инстр-ра, готового подхватить теряющего равновесие ребёнка. На следующем занятии, когда движение повторяется, можно поставить перед детьми задачу: «Отталкивайтесь сильнее, чтобы прыгнуть дальше». Когда этот навык освоен, детей учат отталкиваться, не переступая черту.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Очень важно учить детей правильно разбегаться. Этот элемент техники совершенствуется на заключительном этапе. В предыдущих упражнениях каждый ребёнок приобрел конкретный опыт и теперь точно знает, какую ногу выставить вперёд, готовясь к разбегу. В этом случае можно прибегнуть к распоряжениям, которые должны вызывать соответствующие двигательные реакции: «Приготовиться!» – выставить вперёд одну ногу, слегка согнув её, податься вперёд, руки согнуть в локтях; «Можно!» – ребёнок разбегается и прыгает.        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0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171230" cy="366618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По возможности дети должны выполнять конкретные требования к разбегу: скорость бега постепенно возрастает, шаги становятся короче, махи в направлении вперед-вверх короткие и энергичные.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accent5"/>
                </a:solidFill>
              </a:rPr>
              <a:t>Прыжок в высоту с разбега  </a:t>
            </a:r>
            <a:r>
              <a:rPr lang="ru-RU" sz="1600" dirty="0" smtClean="0">
                <a:solidFill>
                  <a:schemeClr val="tx1"/>
                </a:solidFill>
              </a:rPr>
              <a:t>осваивается дошкольниками аналогично. На нем специфические сложности  - надо преодолеть препятствие в виде верёвочки на прыжковых стойках.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Перед началом обучения прыжкам в высоту с разбега следует уделять подводящим упражнениям  - </a:t>
            </a:r>
            <a:r>
              <a:rPr lang="ru-RU" sz="1600" dirty="0" err="1" smtClean="0">
                <a:solidFill>
                  <a:schemeClr val="tx1"/>
                </a:solidFill>
              </a:rPr>
              <a:t>напрыгиванию</a:t>
            </a:r>
            <a:r>
              <a:rPr lang="ru-RU" sz="1600" dirty="0" smtClean="0">
                <a:solidFill>
                  <a:schemeClr val="tx1"/>
                </a:solidFill>
              </a:rPr>
              <a:t> с места на маты после толчка одной ногой, прыжкам с места через верёвочку. Те же упражнения следует сделать с небольшого (2-3 шага) разбега.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5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732" y="270456"/>
            <a:ext cx="8501270" cy="8371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5"/>
                </a:solidFill>
              </a:rPr>
              <a:t>Методика обучения подпрыгиванию.</a:t>
            </a:r>
            <a:r>
              <a:rPr lang="ru-RU" dirty="0">
                <a:solidFill>
                  <a:schemeClr val="accent5"/>
                </a:solidFill>
              </a:rPr>
              <a:t/>
            </a:r>
            <a:br>
              <a:rPr lang="ru-RU" dirty="0">
                <a:solidFill>
                  <a:schemeClr val="accent5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295379"/>
              </p:ext>
            </p:extLst>
          </p:nvPr>
        </p:nvGraphicFramePr>
        <p:xfrm>
          <a:off x="773113" y="952500"/>
          <a:ext cx="10586052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445"/>
                <a:gridCol w="2968581"/>
                <a:gridCol w="2646513"/>
                <a:gridCol w="264651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Особенности выполнения движения детьми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Программные требования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Педагогические требования при обучении движению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Младший дошкольный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первом этапе дети не умеют отталкиваться двумя ногами. Не сформирована ступня, недостаточно координированы движения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Вызвать желание детей повторять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движения.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подпрыгивать в ровном темпе или с замедлением, ускорением.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Обращать внимание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то, чтобы дети подпрыгивали, сильнее отталкивались от земли, эластично сгибая ноги. Следить за тем, чтобы дети не задерживали дыхание, дышали ровно ритмично. Чередовать физические нагрузки с отдыхом.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 дошкольный возраст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детей нет понимания взаимосвязи двигательных действий. Не сформирована ступня.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подпрыгивать на месте с разным положением рук.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Чередовать прыжки на двух ногах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прыжками на одной.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Следить за дыханием: дети должны дышать ровно, ритмично. Чередовать физические нагрузки с отдыхом.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Старший дошкольный возраст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начинают понимать взаимозависимость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двигательных действий: чем сильнее оттолкнешься, тем выше прыгнешь.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приземление в определенное место – стимулировать сильные, точные и ритмичные движения.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Приучать детей контролировать и оценивать свои действия, сравнивать их с действиями других детей.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Обучать маховым движениям, объясняя и показывая,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что это действие увеличивает дальность полёта. Дети совершают дополнительные движения (ноги вместе, врозь,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скрестно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6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1407</TotalTime>
  <Words>2778</Words>
  <Application>Microsoft Office PowerPoint</Application>
  <PresentationFormat>Широкоэкранный</PresentationFormat>
  <Paragraphs>223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Trebuchet MS</vt:lpstr>
      <vt:lpstr>Wingdings 3</vt:lpstr>
      <vt:lpstr>Грань</vt:lpstr>
      <vt:lpstr>Презентация на тему:  «Обучение ациклическим движениям»</vt:lpstr>
      <vt:lpstr>Прыжки</vt:lpstr>
      <vt:lpstr>Детям дошкольного возраста доступны разные виды прыжков. Подпрыгивание – ритмичные прыжки на месте или с продвижением вперёд. Главная техническая особенность подпрыгивания – совмещение двигательных действий: окончание предыдущего прыжка является началом последующего.  Выполняется подпрыгивание по-разному: на двух ногах, на одной ноге, с ноги на ногу; в одной плоскости и с поворотом вокруг; перемещаться можно прямо и боком, через линию вперёд-назад и из стороны в сторону, приземляться можно произвольно или в обозначенное место. Спрыгивание – прыжок с высоты или в глубину, используется как самостоятельное движение и как двигательное действие в продолжение другого, соскок в конце ходьбы по скамейке. Прыжок в длину с места -  выполняется на двух ногах, на одной ноге; в разных направлениях  - прямо, боком, спиной вперёд, с поворотом на поворотом на 90 и 180. Прыжок в высоту с места – характеризуется энергичным отталкиванием, обеспечивающим вертикальное движение туловища. Различают прыжок с места вверх, напрыгивание, перепрыгивание. Выполняются прыжки толчком обеих ног, толчком одной с приземлением на обе ноги; направлены прямо, боком, спиной вперёд.  Прыжки с разбега в длину и высоту.  Прыжки со скакалкой.</vt:lpstr>
      <vt:lpstr>Прыжок – ациклическое движение. В каждом прыжке различают 4 фазы. 1 – подготовительная – сгибание ног (в прыжке в глубину), разбег (в прыжках с разбега); 2 – толчок;  3 – полёт; 4 – приземление. Требования к технике выполнения разных прыжков конкретизируются в зависимости от возраста детей. В младшей группе обучение малышей начинается с подпрыгивания. Главное внимание педагог должен обратить на обучение отталкиванию. На первом этапе дети не умеют отталкиваться двумя ногами. Даже на предложение педагога попрыгать, как зайчики многие малыши выполняют «пружинку», сгибая ноги в коленях. Некоторые поднимают одну ногу, кое-кто приподнимает пятки. Внимательный воспитатель всячески способствует тому, чтобы эти действия повторялись. Они – начало прыжков. Игровые задания, н-р, «Позвони в колокольчик», «Достань шар» и др. двигательные задания с привлекательными атрибутами, вызывают желание действовать. Предметы размещаются  на 5-10 см выше вытянутой руки ребёнка в удобных местах в групповой комнате, на игровой площадке и провоцируют выполнение движений без специальных предложений со стороны педагога. Первоначально детей учат спрыгиванию с высоты 5 – 10 см, а к концу года уже с высоты – 15 – 20 см. В этом виде прыжков главное – учить малышей мягко приземляться.    Небольшая высота предметов для спрыгивания – фактор принципиальный. Дело не только в том, что у малышей еще не сформировалась ступня и прыжки с большой высоты могут быть травмоопасными, а в другом. Важно проследить, чтобы в подготовительном движении дети согнули ноги.  Поскольку высота небольшая, то в фазе полета они не успевают разогнуть ноги и приземляются на согнутые, амортизируя естественно. Возникающие при этом ощущения становятся основой нужных умений. Спрыгивать надо на мягкую поверхность. </vt:lpstr>
      <vt:lpstr>Необходимо разными средствами у детей вызывать желание повторить действие. Если  детей приглашают поскакать «как зайчики», нужно дать им маски-шапочки, пусть они почувствуют себя «зайчиками». Если место приземления обозначить яркими картинками, то «зайчики» будут многократно прыгать на «капусточку». Никого не придется уговаривать.  Прыжки в длину с места синтезируют приобретенные умения отталкиваться двумя ногами, приземляться, сгибая колени, учат реагировать на ориентиры. Даже от самых маленьких можно добиться элементарной точности действий, особенно если интересно обыграть эти требования: «не становить в ручеек, чтобы не замочить ножки». Во время выполнения прыжков не следует обращать внимание на положение рук, потому что дети еще не умеют согласовывать одновременные действия ног и рук. Размахивая руками, они будут перешагивать «через ручеек», а не прыгать. Но инструктор должен показать прыжок правильно, ничего не утрируя: отвести руки назад в подготовительном движении, взмахнуть ими в момент отталкивания, вынести вперёд при приземлении.  Показ дети должны наблюдать сбоку.  </vt:lpstr>
      <vt:lpstr>В средней группе возросшие объективные возможности и приобретенный дошкольниками двигательный опыт позволяют и количественно и качественно усложнить все прыжковые упражнения. Подпрыгивание на месте проводится с разным положением рук. Упражнения выполняются и прямо, и с поворотом вокруг. Во второй половине учебного года можно чередовать прыжки на двух ногах с прыжками на одной. В игровых заданиях типа «Подпрыгни и достань» предметы подвешиваются выше вытянутой вверх руки на 15-20 см, что требует от ребёнка не только сильного толчка ногами, но и взмаха руками. Новым и важным этапом в освоении прыжков является называние необходимых действий в каждой фазе движения. Разучивая спрыгивание, инструктор сопровождает свои действия примерно таким объяснением: «Сначала надо приготовиться: встать на скамейку так, чтобы носки немного выступали вперёд и помогали упираться в край скамейки; замахнуться: сгибая ноги, слегка наклониться, руки отвести назад, смотреть перед собой; прыгнуть: ноги выпрямить толчком, руки вынести вперёд и приземлиться на носочки, согнув колени. Посмотрите, как это нужно сделать без остановки…» – показ повторяется слитно, инструктор только называет фазы. В результате дети учатся соответствующим образом реагировать на распоряжения «приготовиться!.. замахнуться!.. прыгнуть!..», необходимые на занятиях. Прыжок в длину с места. Дети учатся сочетать отталкивание с резким взмахом рук, удерживать равновесие при приземлении, вынося руки вперёд. С середины года учим начинать прыжок не «с позы пловца», а с замаха руками спереди, а позднее и сверху-назад с одновременным сгибанием ног.</vt:lpstr>
      <vt:lpstr>В старшей группе дети начинают понимать взаимозависимость двигательных действий: чем сильнее оттолкнешься, тем дальше прыгнешь. В подпрыгивании с продвижением вперёд чаще применяется приземление в определенное место – стимулируются сильные, точные и ритмичные движения. Используются задания, приучающие детей контролировать и оценивать свои действия, сравнивать с действиями других детей. «Кто сделает меньше прыжков до…», «Кто быстрее доскачет». При спрыгивании нужно уметь приземляться не просто в круг, а в центр круга. Спрыгивать можно по-разному: вперёд, в сторону, с поворотом в полете. Инструктору следует помнить, что, не смотря на уверенные действия старших детей, страховка необходима. Поэтому место для приземления нужно готовить тщательно. В зале нужен мат, на участке песок в прыжковой яме надо обязательно взрыхлять.  Начинается обучение детей прыжкам с разбега в длину и в высоту. Главная трудность в освоении этих движений состоит в том, что отталкиваться после разбега надо одной ногой. Приобретенные в предыдущих прыжках стереотипы являются некоторое время тормозом для появления новых навыков. При обучении прыжкам в длину с разбега важно вызвать интерес у детей: «…Прыгнуть с разбега можно гораздо дальше , чем с места. Посмотрите…» После показа инстр-р отдельно демонстрирует главный элемент прыжка – отталкивание одной ногой, а приземление на две. Затем повторно показывается слитный прыжок в целом, после чего начинают прыгать дети. Так осваивается первая и главная задача: учить отталкиваться одной ногой, а приземляться на две. Важно, чтобы дети видели все элементы прыжка и не боялись прыгать. Имеет значение каждый элемент организации: размещение детей, разметка, места и поза инстр-ра, готового подхватить теряющего равновесие ребёнка. На следующем занятии, когда движение повторяется, можно поставить перед детьми задачу: «Отталкивайтесь сильнее, чтобы прыгнуть дальше». Когда этот навык освоен, детей учат отталкиваться, не переступая черту. Очень важно учить детей правильно разбегаться. Этот элемент техники совершенствуется на заключительном этапе. В предыдущих упражнениях каждый ребёнок приобрел конкретный опыт и теперь точно знает, какую ногу выставить вперёд, готовясь к разбегу. В этом случае можно прибегнуть к распоряжениям, которые должны вызывать соответствующие двигательные реакции: «Приготовиться!» – выставить вперёд одну ногу, слегка согнув её, податься вперёд, руки согнуть в локтях; «Можно!» – ребёнок разбегается и прыгает.         </vt:lpstr>
      <vt:lpstr>По возможности дети должны выполнять конкретные требования к разбегу: скорость бега постепенно возрастает, шаги становятся короче, махи в направлении вперед-вверх короткие и энергичные. Прыжок в высоту с разбега  осваивается дошкольниками аналогично. На нем специфические сложности  - надо преодолеть препятствие в виде верёвочки на прыжковых стойках.  Перед началом обучения прыжкам в высоту с разбега следует уделять подводящим упражнениям  - напрыгиванию с места на маты после толчка одной ногой, прыжкам с места через верёвочку. Те же упражнения следует сделать с небольшого (2-3 шага) разбега.</vt:lpstr>
      <vt:lpstr>Методика обучения подпрыгиванию. </vt:lpstr>
      <vt:lpstr>Методика обучения спрыгиванию.</vt:lpstr>
      <vt:lpstr>Методика обучения прыжку в длину с места.</vt:lpstr>
      <vt:lpstr>Методика обучения прыжку в длину с разбега.</vt:lpstr>
      <vt:lpstr>Методика обучения прыжку в высоту с места </vt:lpstr>
      <vt:lpstr>Методика обучения прыжку в высоту с разбега.</vt:lpstr>
      <vt:lpstr>Техника выполнения основных видов прыжков</vt:lpstr>
      <vt:lpstr>Презентация PowerPoint</vt:lpstr>
      <vt:lpstr>Метание</vt:lpstr>
      <vt:lpstr>Метание – технически сложное движение, выполнение которого требует проявления многих физических качеств – ловкости, согласованности действий рук, туловища и ног, глазомера, равновесия, навык пространственной ориентировки, а также соответствующей реакции мелкой мускулатуры. По технической характеристике упражнения этого вида делятся на собственно метание и подготавливающие к метанию – катание, подбрасывание мяча с ловлей и без ловли мячей, шаров, мешочков с песком, обручей, а также природного материала – шишек, снежков, каштанов. Каждое подготавливающее к метанию упражнение имеет и самостоятельное значение для формирования двигательных навыков. К тому же все они привлекают детей своим динамизмом, эмоциональностью, возможностью бесконечно придумывать собственные варианты движений. Нет игрушки более интересной, чем мяч! Мяч ассоциируется с игрой. Дети играют в мяч в любое свободное время, а также в организованных формах работы – на физкультурных занятиях, утренней гимнастике, в разных формах активного отдыха. Каждое упражнение способствует появлению специфических навыков. Которые потом аккумулируются в метании.  </vt:lpstr>
      <vt:lpstr>Катание мячей и других предметов с горки, друг другу, прокатывание между предметами (в воротца), по дорожке, по начерченной линии, по доске, по скамейке и другие предусмотрено программой для всех возрастных групп. Сложность игровых заданий зависит от конкретных педагогических задач, величины мяча, расстояния до ориентира, а также от способов действий (техники), положения тела. При разучивании упражнений, предполагающих показ, размещать детей надо так, чтобы они видели результат действия. (при катании инстр-р показывает упражнение в образовавшемся коридоре). После показа, в котором акцентируются три момента: как держать мяч (ладошки охватывают лежащий на полу мяч снизу-сзади, пальцы широко расставлены), как энергично оттолкнуть мяч (не подбрасывая, чтобы он катился, а не прыгал), - дети начинают катать мячи друг другу. Целесообразно один-два раза выполнить движение в общем ритме, подчиняясь указаниям инстр-ра: «Приготовиться, прицелиться, покатили»… Затем дети катают мячи произвольно. Аналогично организуется катание во всех возрастных группах. Но всякий раз акцентируются отдельные принципиальные моменты.  При подбрасывании мяча в младшей группе характерны «чистые» броски – подбрасывание двумя руками без ловли, подбрасывание и ловля после отскока от пола, подбрасывание двумя руками с ловлей, подбрасывание одной рукой и ловля двумя. Для обеспечения нужного результата во всех упражнениях надо смотреть на мяч.  </vt:lpstr>
      <vt:lpstr>Самым характерным упражнением для средней группы является выполнение несложного движения между броском и ловлей: хлопнуть в ладоши, дотронуться  до коленей, скрестить руки на груди. Задания для старшей группы должны активно стимулировать проявление разных физических качеств – ловкости, точности, быстроты, чувства ритма. Н-р, подбрасывание мячей и других предметов из разных исходных положений; с выполнением разных дополнительных движений перед ловлей. При броске мяча об пол и ловле самым важным и понятным детям критерием качества является следующий: чем сильнее бросок, тем выше подскочит мяч. Стимулирующие ориентиры различны: в выше головы, выше натянутой верёвки, выше волейбольной сетки и т.д.  Перебрасывание и ловля мяча требуют дифференцированных действий: захвата мяча, силы замаха, согласования со способами бросания (снизу, от груди, от плеча, сбоку, сзади). При разучивании этих движений целесообразно обращать внимание детей на фазы: приготовиться, прицелиться, бросить. Особенно важно дифференцировать движения в младших группах. Разместив детей, инстр-р с одним из них показывает задание. Известно, что труднее поймать мяч, чем бросить. Поэтому первое действие – бросок – совершает ребёнок. Инстр-р демонстративно ловит мяч на подлете, предварительно вытянув руки вперёд. Выполнить трудное программное требование «ловить мяч, не прижимая его к груди»  можно, выпрямив вперёд руки и широко расставив пальцы. «Посмотрите еще раз и послушайте, как я ловлю мяч…» В ответном броске можно приблизиться к ребёнку, по существу вкладывая мяч в его вытянутые вперёд ладошки и приговаривая «оп!» После 2-3 показов упражнение выполняют дети. Полезно также, чтобы несколько раз дети выполняли действия одновременно по подсказке инстр-ра, а затем пусть бросают и ловят мяч в удобном для них ритме. Важно предупредить их, что нельзя переступать черту, вперед которой они стоят. И это расстояние от занятия  к занятию постепенно нужно увеличивать, что будет стимулировать более энергичные и целенаправленные действия.   </vt:lpstr>
      <vt:lpstr>Ведение мяча на месте и в движении осваивается со средней группы. Наблюдая за детьми, инстр-р подсказывает им наиболее рациональный способ действия ударять по мячу нужно тогда, когда он летит от пола вверх, встречать его открытой ладошкой, а не догонять; на мяч надо сильнее давить, а не шлёпать по нему, тогда он будет подпрыгивать выше. В старшей группе нужно учить ребят вести мяч не только перед собой, но и рядом, что подводит к баскетбольной технике ведения мяча.  Метание вдаль и метание в цель. Цель бывает горизонтальная и вертикальная. В качестве цели для метания используют разные предметы – обручи, ящики, корзины, щиты, снежные постройки. Горизонтальная размещается на плоскости, вертикальная на разной высоте. В зависимости от внешнего вида, величины цели, расстояния до нее, а также от размера, веса и других качеств предмета, который бросают, выбирается способ метания. Каждое упражнение в метании  - поступательное движение, в котором различают 4 фазы: подготовительную, прицеливание, замах, бросок.</vt:lpstr>
      <vt:lpstr>Обучение метанию</vt:lpstr>
      <vt:lpstr>Методика обучения метанию вдаль</vt:lpstr>
      <vt:lpstr>Методика обучения метанию в цель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прыжкам</dc:title>
  <dc:creator>admin</dc:creator>
  <cp:lastModifiedBy>admin</cp:lastModifiedBy>
  <cp:revision>85</cp:revision>
  <cp:lastPrinted>2015-10-15T02:51:34Z</cp:lastPrinted>
  <dcterms:created xsi:type="dcterms:W3CDTF">2015-10-09T04:53:33Z</dcterms:created>
  <dcterms:modified xsi:type="dcterms:W3CDTF">2015-10-15T02:52:12Z</dcterms:modified>
</cp:coreProperties>
</file>